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0" r:id="rId2"/>
    <p:sldId id="291" r:id="rId3"/>
    <p:sldId id="292" r:id="rId4"/>
    <p:sldId id="293" r:id="rId5"/>
    <p:sldId id="294" r:id="rId6"/>
    <p:sldId id="295" r:id="rId7"/>
    <p:sldId id="296" r:id="rId8"/>
    <p:sldId id="297" r:id="rId9"/>
    <p:sldId id="299" r:id="rId10"/>
    <p:sldId id="300" r:id="rId11"/>
    <p:sldId id="301" r:id="rId12"/>
    <p:sldId id="304" r:id="rId13"/>
    <p:sldId id="302" r:id="rId14"/>
    <p:sldId id="303" r:id="rId15"/>
    <p:sldId id="305" r:id="rId16"/>
    <p:sldId id="306" r:id="rId17"/>
    <p:sldId id="307" r:id="rId18"/>
    <p:sldId id="308" r:id="rId19"/>
    <p:sldId id="309" r:id="rId20"/>
    <p:sldId id="310" r:id="rId21"/>
    <p:sldId id="311" r:id="rId22"/>
    <p:sldId id="312" r:id="rId23"/>
    <p:sldId id="313" r:id="rId24"/>
    <p:sldId id="314" r:id="rId25"/>
    <p:sldId id="315" r:id="rId26"/>
    <p:sldId id="316" r:id="rId27"/>
    <p:sldId id="317" r:id="rId28"/>
    <p:sldId id="298" r:id="rId29"/>
    <p:sldId id="275" r:id="rId3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FF"/>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9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EA6C16-D7B8-3ECC-FDC5-959327BC911E}"/>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34AD9FD-C1A2-FA64-CEEA-0D55B5D701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AC898621-D105-0CE9-27D1-A8AF4FBA0E3E}"/>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5" name="フッター プレースホルダー 4">
            <a:extLst>
              <a:ext uri="{FF2B5EF4-FFF2-40B4-BE49-F238E27FC236}">
                <a16:creationId xmlns:a16="http://schemas.microsoft.com/office/drawing/2014/main" id="{0A5EB7AC-3FAC-2039-978F-5BA3DFC1EEA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0B29266-62B1-86F9-261E-67E59B0D7101}"/>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2740202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2B6572-3EC8-BA85-3A0C-96D2B48D4C4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3D3302F-338C-05E5-3087-92A75E80BB9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8DC2AD1-800C-FC71-8849-CC6B57E9EFD7}"/>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5" name="フッター プレースホルダー 4">
            <a:extLst>
              <a:ext uri="{FF2B5EF4-FFF2-40B4-BE49-F238E27FC236}">
                <a16:creationId xmlns:a16="http://schemas.microsoft.com/office/drawing/2014/main" id="{E4580A90-1EEF-2D15-BC23-D56B64EDABB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9D5C7C4-F4A6-5756-D2B6-7A954FBA0C88}"/>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373636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D2AA5748-BCED-D691-E324-375727F7C6BA}"/>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3564CBA-BB06-4BBD-CEF4-5F2B33A6F758}"/>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7FD4A25-F0BA-6D2A-1657-D019CA2FBBF9}"/>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5" name="フッター プレースホルダー 4">
            <a:extLst>
              <a:ext uri="{FF2B5EF4-FFF2-40B4-BE49-F238E27FC236}">
                <a16:creationId xmlns:a16="http://schemas.microsoft.com/office/drawing/2014/main" id="{57CFE0AC-8A8D-CBBC-3565-F70B3B9FC4F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C626F97-23CC-EF7E-45D9-3ED71C0E79F6}"/>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3566309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C55260-8AB6-1BC6-FDC0-CB9AED477C2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6027CAB-D5B5-C671-C154-865C6C31451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0B9F2D8-8200-9085-0F0C-25158EB8DF19}"/>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5" name="フッター プレースホルダー 4">
            <a:extLst>
              <a:ext uri="{FF2B5EF4-FFF2-40B4-BE49-F238E27FC236}">
                <a16:creationId xmlns:a16="http://schemas.microsoft.com/office/drawing/2014/main" id="{E5E2B035-82AA-8406-EE8A-C64CD584C6C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2AB0815-8717-0833-0DFB-ECEDF9900BE3}"/>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3401559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0C3943-0100-69BE-AD84-7F016B6BE268}"/>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A544E1F-9A00-FF93-1C70-A4144AFDF6A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057FDD9-28A3-6633-A0B6-8EBAF41C1927}"/>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5" name="フッター プレースホルダー 4">
            <a:extLst>
              <a:ext uri="{FF2B5EF4-FFF2-40B4-BE49-F238E27FC236}">
                <a16:creationId xmlns:a16="http://schemas.microsoft.com/office/drawing/2014/main" id="{F24B463E-BC70-CFF9-37CE-6C6A78C512B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7282089-B131-581C-B5F3-B5005144AF77}"/>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08971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40D8A7-0B20-1763-213D-C1B51525CD2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60EB352-8777-53E5-B3C6-ABD0D0F2F1F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1554EF7-D90B-EDFA-6837-17FE5FB8EE45}"/>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088939E9-F0BC-129C-08FE-3F9D829E19A0}"/>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6" name="フッター プレースホルダー 5">
            <a:extLst>
              <a:ext uri="{FF2B5EF4-FFF2-40B4-BE49-F238E27FC236}">
                <a16:creationId xmlns:a16="http://schemas.microsoft.com/office/drawing/2014/main" id="{E1446B08-F017-26AD-BFE8-DBBF487CD7D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229DAE5-7466-5CBF-9616-6EE98B869BCE}"/>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162777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FA1E65-989D-5E0A-043F-A64FFE30A5F4}"/>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83790C-6801-BA6E-464E-73942EBB70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8070F339-9639-3273-F9FE-20465F54C2B9}"/>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85CC56D9-14D7-E2D1-9954-13EFF00500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832CB04-CAB2-3321-9ABB-B68C0253B89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53BD498-A81E-339A-7ED9-ED4CAA548F3D}"/>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8" name="フッター プレースホルダー 7">
            <a:extLst>
              <a:ext uri="{FF2B5EF4-FFF2-40B4-BE49-F238E27FC236}">
                <a16:creationId xmlns:a16="http://schemas.microsoft.com/office/drawing/2014/main" id="{83D12228-523B-7311-1B8A-6EBF438EC34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1B22357D-5E25-65FE-67BD-5496F4B15A13}"/>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288453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41D9AB-F48E-8BB0-1EB4-1F42421AC46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53E8D40-F000-C14A-9AB6-6258EF5005C6}"/>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4" name="フッター プレースホルダー 3">
            <a:extLst>
              <a:ext uri="{FF2B5EF4-FFF2-40B4-BE49-F238E27FC236}">
                <a16:creationId xmlns:a16="http://schemas.microsoft.com/office/drawing/2014/main" id="{2C5AFA5E-CD92-C82B-1ADC-78F05CCCCCE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D1E91B96-8B4B-EE35-D6BA-58C69F0863DD}"/>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327921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65C5692-AB27-DBEF-B1DB-7286CC4D32FE}"/>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3" name="フッター プレースホルダー 2">
            <a:extLst>
              <a:ext uri="{FF2B5EF4-FFF2-40B4-BE49-F238E27FC236}">
                <a16:creationId xmlns:a16="http://schemas.microsoft.com/office/drawing/2014/main" id="{F45F834B-0589-B8C3-12E5-9679DE7C3E4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48995981-27A9-669D-1805-50BC93358649}"/>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64290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685F99-436D-F8F4-CFC2-011C00CDF80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ECEFADD-98EF-24F5-30F6-DFD1A9005C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2DC9592-7FE7-5D0F-5255-088FB98608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465025A-4D04-6113-5DCB-EB8EC4F7DB32}"/>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6" name="フッター プレースホルダー 5">
            <a:extLst>
              <a:ext uri="{FF2B5EF4-FFF2-40B4-BE49-F238E27FC236}">
                <a16:creationId xmlns:a16="http://schemas.microsoft.com/office/drawing/2014/main" id="{401180C7-1965-926D-C3D2-1423223FD60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6ACEB06-E011-C235-6008-137472E1A69B}"/>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47667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75AB44-AE99-1C9D-CFF7-00E6A7F1912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DAEADF4-E213-B46A-645E-5FB9A9EEA8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625BCD1B-E870-F64E-2CCC-B47DEB9C2A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854A579-A90A-33BB-2D5E-21A5340CA716}"/>
              </a:ext>
            </a:extLst>
          </p:cNvPr>
          <p:cNvSpPr>
            <a:spLocks noGrp="1"/>
          </p:cNvSpPr>
          <p:nvPr>
            <p:ph type="dt" sz="half" idx="10"/>
          </p:nvPr>
        </p:nvSpPr>
        <p:spPr/>
        <p:txBody>
          <a:bodyPr/>
          <a:lstStyle/>
          <a:p>
            <a:fld id="{78817823-3052-40E3-893C-AF0232C166B4}" type="datetimeFigureOut">
              <a:rPr kumimoji="1" lang="ja-JP" altLang="en-US" smtClean="0"/>
              <a:t>2024/6/5</a:t>
            </a:fld>
            <a:endParaRPr kumimoji="1" lang="ja-JP" altLang="en-US"/>
          </a:p>
        </p:txBody>
      </p:sp>
      <p:sp>
        <p:nvSpPr>
          <p:cNvPr id="6" name="フッター プレースホルダー 5">
            <a:extLst>
              <a:ext uri="{FF2B5EF4-FFF2-40B4-BE49-F238E27FC236}">
                <a16:creationId xmlns:a16="http://schemas.microsoft.com/office/drawing/2014/main" id="{5BF918FF-9831-8742-1E43-5CDE5133CDF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76D499B-E3CF-7DAD-58AD-701AC9FC3229}"/>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166005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12B61A8B-2BB2-1786-E11F-B64DA59837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643C887-35BA-6329-3DC7-44EEF1D52A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9617D71-98BD-CA30-492A-199B615300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817823-3052-40E3-893C-AF0232C166B4}" type="datetimeFigureOut">
              <a:rPr kumimoji="1" lang="ja-JP" altLang="en-US" smtClean="0"/>
              <a:t>2024/6/5</a:t>
            </a:fld>
            <a:endParaRPr kumimoji="1" lang="ja-JP" altLang="en-US"/>
          </a:p>
        </p:txBody>
      </p:sp>
      <p:sp>
        <p:nvSpPr>
          <p:cNvPr id="5" name="フッター プレースホルダー 4">
            <a:extLst>
              <a:ext uri="{FF2B5EF4-FFF2-40B4-BE49-F238E27FC236}">
                <a16:creationId xmlns:a16="http://schemas.microsoft.com/office/drawing/2014/main" id="{50F5C4A8-AA96-CD8C-9224-D9E2733194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4912EECC-799D-59B6-F550-3CD364B5EF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854981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86DD535-4BE9-19CD-947E-8838154EE41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760678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450C143-A3CA-0ECF-2998-7043949F7A7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23365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D71F1561-9072-5DEC-63B4-046C77B3E8F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630646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A2F2D89F-AC88-7E0C-68A3-6614316F0D9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362528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6F12AD85-BC01-FA3B-1C27-D9F32A795D8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658161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FDCC7FE7-F858-0732-1BD8-B39CB3F9FB9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98862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766AB4C-A5B1-3843-5EE2-C3E4F1E6DF1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72997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FF7EDCDA-C535-F41B-4767-EFCE3101837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044472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7BE08E8-9530-064B-9C29-490DE27114A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6848626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5DA680BA-1E5E-2A96-3D86-254B75DE189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898669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BE812D2-92B8-EB30-3940-8C017820657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016115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277A8B67-25B0-7CAA-49C0-FF948952B5F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43109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42CE7AFC-2FAE-92DA-6386-396045B187D5}"/>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6776335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91C4B26-7FA1-7816-8E17-13030E1C68A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3859340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69599AB8-D835-9224-C1A1-85F2559A0D5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2384498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357461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67863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49323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61556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40199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2B7448F-2064-3DB8-6279-38649155724A}"/>
              </a:ext>
            </a:extLst>
          </p:cNvPr>
          <p:cNvSpPr txBox="1"/>
          <p:nvPr/>
        </p:nvSpPr>
        <p:spPr>
          <a:xfrm>
            <a:off x="2628537" y="1541417"/>
            <a:ext cx="6484983" cy="3447098"/>
          </a:xfrm>
          <a:prstGeom prst="rect">
            <a:avLst/>
          </a:prstGeom>
          <a:noFill/>
        </p:spPr>
        <p:txBody>
          <a:bodyPr wrap="square" rtlCol="0">
            <a:spAutoFit/>
          </a:bodyPr>
          <a:lstStyle/>
          <a:p>
            <a:r>
              <a:rPr kumimoji="1" lang="en-US" altLang="ja-JP" sz="20000" dirty="0">
                <a:solidFill>
                  <a:srgbClr val="3333FF"/>
                </a:solidFill>
                <a:latin typeface="Meiryo UI" panose="020B0604030504040204" pitchFamily="50" charset="-128"/>
                <a:ea typeface="Meiryo UI" panose="020B0604030504040204" pitchFamily="50" charset="-128"/>
              </a:rPr>
              <a:t>Q</a:t>
            </a:r>
            <a:r>
              <a:rPr kumimoji="1" lang="ja-JP" altLang="en-US" sz="20000" dirty="0">
                <a:latin typeface="Meiryo UI" panose="020B0604030504040204" pitchFamily="50" charset="-128"/>
                <a:ea typeface="Meiryo UI" panose="020B0604030504040204" pitchFamily="50" charset="-128"/>
              </a:rPr>
              <a:t>＆</a:t>
            </a:r>
            <a:r>
              <a:rPr kumimoji="1" lang="en-US" altLang="ja-JP" sz="20000" dirty="0">
                <a:solidFill>
                  <a:srgbClr val="FF5050"/>
                </a:solidFill>
                <a:latin typeface="Meiryo UI" panose="020B0604030504040204" pitchFamily="50" charset="-128"/>
                <a:ea typeface="Meiryo UI" panose="020B0604030504040204" pitchFamily="50" charset="-128"/>
              </a:rPr>
              <a:t>A</a:t>
            </a:r>
          </a:p>
          <a:p>
            <a:endParaRPr lang="en-US" alt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0938481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2B7448F-2064-3DB8-6279-38649155724A}"/>
              </a:ext>
            </a:extLst>
          </p:cNvPr>
          <p:cNvSpPr txBox="1"/>
          <p:nvPr/>
        </p:nvSpPr>
        <p:spPr>
          <a:xfrm>
            <a:off x="200297" y="200297"/>
            <a:ext cx="11887200" cy="3416320"/>
          </a:xfrm>
          <a:prstGeom prst="rect">
            <a:avLst/>
          </a:prstGeom>
          <a:noFill/>
        </p:spPr>
        <p:txBody>
          <a:bodyPr wrap="square" rtlCol="0">
            <a:spAutoFit/>
          </a:bodyPr>
          <a:lstStyle/>
          <a:p>
            <a:r>
              <a:rPr kumimoji="1" lang="ja-JP" altLang="en-US" dirty="0">
                <a:latin typeface="Meiryo UI" panose="020B0604030504040204" pitchFamily="50" charset="-128"/>
                <a:ea typeface="Meiryo UI" panose="020B0604030504040204" pitchFamily="50" charset="-128"/>
              </a:rPr>
              <a:t>●</a:t>
            </a:r>
            <a:r>
              <a:rPr kumimoji="1" lang="en-US" altLang="ja-JP" dirty="0">
                <a:solidFill>
                  <a:srgbClr val="3333FF"/>
                </a:solidFill>
                <a:latin typeface="Meiryo UI" panose="020B0604030504040204" pitchFamily="50" charset="-128"/>
                <a:ea typeface="Meiryo UI" panose="020B0604030504040204" pitchFamily="50" charset="-128"/>
              </a:rPr>
              <a:t>Q</a:t>
            </a:r>
            <a:r>
              <a:rPr kumimoji="1" lang="ja-JP" altLang="en-US" dirty="0">
                <a:latin typeface="Meiryo UI" panose="020B0604030504040204" pitchFamily="50" charset="-128"/>
                <a:ea typeface="Meiryo UI" panose="020B0604030504040204" pitchFamily="50" charset="-128"/>
              </a:rPr>
              <a:t>＆</a:t>
            </a:r>
            <a:r>
              <a:rPr kumimoji="1" lang="en-US" altLang="ja-JP" dirty="0">
                <a:solidFill>
                  <a:srgbClr val="FF5050"/>
                </a:solidFill>
                <a:latin typeface="Meiryo UI" panose="020B0604030504040204" pitchFamily="50" charset="-128"/>
                <a:ea typeface="Meiryo UI" panose="020B0604030504040204" pitchFamily="50" charset="-128"/>
              </a:rPr>
              <a:t>A</a:t>
            </a:r>
          </a:p>
          <a:p>
            <a:endParaRPr lang="en-US" altLang="ja-JP" dirty="0">
              <a:solidFill>
                <a:srgbClr val="FF5050"/>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en-US" altLang="ja-JP" dirty="0">
                <a:solidFill>
                  <a:srgbClr val="FF5050"/>
                </a:solidFill>
                <a:latin typeface="Meiryo UI" panose="020B0604030504040204" pitchFamily="50" charset="-128"/>
                <a:ea typeface="Meiryo UI" panose="020B0604030504040204" pitchFamily="50" charset="-128"/>
              </a:rPr>
              <a:t>p19</a:t>
            </a:r>
            <a:r>
              <a:rPr kumimoji="1" lang="ja-JP" altLang="en-US" dirty="0">
                <a:solidFill>
                  <a:srgbClr val="FF5050"/>
                </a:solidFill>
                <a:latin typeface="Meiryo UI" panose="020B0604030504040204" pitchFamily="50" charset="-128"/>
                <a:ea typeface="Meiryo UI" panose="020B0604030504040204" pitchFamily="50" charset="-128"/>
              </a:rPr>
              <a:t>のグラフの数字はどうやって計算する？</a:t>
            </a:r>
            <a:endParaRPr kumimoji="1" lang="en-US" altLang="ja-JP" dirty="0">
              <a:solidFill>
                <a:srgbClr val="FF5050"/>
              </a:solidFill>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endParaRPr kumimoji="1" lang="en-US" altLang="ja-JP" dirty="0">
              <a:solidFill>
                <a:srgbClr val="FF5050"/>
              </a:solidFill>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endParaRPr lang="en-US" altLang="ja-JP" dirty="0">
              <a:solidFill>
                <a:srgbClr val="FF5050"/>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kumimoji="1" lang="ja-JP" altLang="en-US" dirty="0">
                <a:solidFill>
                  <a:srgbClr val="FF5050"/>
                </a:solidFill>
                <a:latin typeface="Meiryo UI" panose="020B0604030504040204" pitchFamily="50" charset="-128"/>
                <a:ea typeface="Meiryo UI" panose="020B0604030504040204" pitchFamily="50" charset="-128"/>
              </a:rPr>
              <a:t>実用的には、</a:t>
            </a:r>
            <a:r>
              <a:rPr kumimoji="1" lang="en-US" altLang="ja-JP" dirty="0">
                <a:solidFill>
                  <a:srgbClr val="FF5050"/>
                </a:solidFill>
                <a:latin typeface="Meiryo UI" panose="020B0604030504040204" pitchFamily="50" charset="-128"/>
                <a:ea typeface="Meiryo UI" panose="020B0604030504040204" pitchFamily="50" charset="-128"/>
              </a:rPr>
              <a:t>TOP1</a:t>
            </a:r>
            <a:r>
              <a:rPr kumimoji="1" lang="ja-JP" altLang="en-US" dirty="0">
                <a:solidFill>
                  <a:srgbClr val="FF5050"/>
                </a:solidFill>
                <a:latin typeface="Meiryo UI" panose="020B0604030504040204" pitchFamily="50" charset="-128"/>
                <a:ea typeface="Meiryo UI" panose="020B0604030504040204" pitchFamily="50" charset="-128"/>
              </a:rPr>
              <a:t>、</a:t>
            </a:r>
            <a:r>
              <a:rPr kumimoji="1" lang="en-US" altLang="ja-JP" dirty="0">
                <a:solidFill>
                  <a:srgbClr val="FF5050"/>
                </a:solidFill>
                <a:latin typeface="Meiryo UI" panose="020B0604030504040204" pitchFamily="50" charset="-128"/>
                <a:ea typeface="Meiryo UI" panose="020B0604030504040204" pitchFamily="50" charset="-128"/>
              </a:rPr>
              <a:t>2</a:t>
            </a:r>
            <a:r>
              <a:rPr kumimoji="1" lang="ja-JP" altLang="en-US" dirty="0">
                <a:solidFill>
                  <a:srgbClr val="FF5050"/>
                </a:solidFill>
                <a:latin typeface="Meiryo UI" panose="020B0604030504040204" pitchFamily="50" charset="-128"/>
                <a:ea typeface="Meiryo UI" panose="020B0604030504040204" pitchFamily="50" charset="-128"/>
              </a:rPr>
              <a:t>、</a:t>
            </a:r>
            <a:r>
              <a:rPr kumimoji="1" lang="en-US" altLang="ja-JP" dirty="0">
                <a:solidFill>
                  <a:srgbClr val="FF5050"/>
                </a:solidFill>
                <a:latin typeface="Meiryo UI" panose="020B0604030504040204" pitchFamily="50" charset="-128"/>
                <a:ea typeface="Meiryo UI" panose="020B0604030504040204" pitchFamily="50" charset="-128"/>
              </a:rPr>
              <a:t>3 </a:t>
            </a:r>
            <a:r>
              <a:rPr kumimoji="1" lang="ja-JP" altLang="en-US" dirty="0">
                <a:solidFill>
                  <a:srgbClr val="FF5050"/>
                </a:solidFill>
                <a:latin typeface="Meiryo UI" panose="020B0604030504040204" pitchFamily="50" charset="-128"/>
                <a:ea typeface="Meiryo UI" panose="020B0604030504040204" pitchFamily="50" charset="-128"/>
              </a:rPr>
              <a:t>くらいの説明がもらえればいいなと思うが、というのは、制約が</a:t>
            </a:r>
            <a:r>
              <a:rPr kumimoji="1" lang="en-US" altLang="ja-JP" dirty="0">
                <a:solidFill>
                  <a:srgbClr val="FF5050"/>
                </a:solidFill>
                <a:latin typeface="Meiryo UI" panose="020B0604030504040204" pitchFamily="50" charset="-128"/>
                <a:ea typeface="Meiryo UI" panose="020B0604030504040204" pitchFamily="50" charset="-128"/>
              </a:rPr>
              <a:t>100</a:t>
            </a:r>
            <a:r>
              <a:rPr kumimoji="1" lang="ja-JP" altLang="en-US" dirty="0">
                <a:solidFill>
                  <a:srgbClr val="FF5050"/>
                </a:solidFill>
                <a:latin typeface="Meiryo UI" panose="020B0604030504040204" pitchFamily="50" charset="-128"/>
                <a:ea typeface="Meiryo UI" panose="020B0604030504040204" pitchFamily="50" charset="-128"/>
              </a:rPr>
              <a:t>個あった時に、それぞれの制約に対する寄与を見せられても結局人間が把握するのって、</a:t>
            </a:r>
            <a:r>
              <a:rPr kumimoji="1" lang="en-US" altLang="ja-JP" dirty="0">
                <a:solidFill>
                  <a:srgbClr val="FF5050"/>
                </a:solidFill>
                <a:latin typeface="Meiryo UI" panose="020B0604030504040204" pitchFamily="50" charset="-128"/>
                <a:ea typeface="Meiryo UI" panose="020B0604030504040204" pitchFamily="50" charset="-128"/>
              </a:rPr>
              <a:t> TOP1</a:t>
            </a:r>
            <a:r>
              <a:rPr kumimoji="1" lang="ja-JP" altLang="en-US" dirty="0">
                <a:solidFill>
                  <a:srgbClr val="FF5050"/>
                </a:solidFill>
                <a:latin typeface="Meiryo UI" panose="020B0604030504040204" pitchFamily="50" charset="-128"/>
                <a:ea typeface="Meiryo UI" panose="020B0604030504040204" pitchFamily="50" charset="-128"/>
              </a:rPr>
              <a:t>、</a:t>
            </a:r>
            <a:r>
              <a:rPr kumimoji="1" lang="en-US" altLang="ja-JP" dirty="0">
                <a:solidFill>
                  <a:srgbClr val="FF5050"/>
                </a:solidFill>
                <a:latin typeface="Meiryo UI" panose="020B0604030504040204" pitchFamily="50" charset="-128"/>
                <a:ea typeface="Meiryo UI" panose="020B0604030504040204" pitchFamily="50" charset="-128"/>
              </a:rPr>
              <a:t>2</a:t>
            </a:r>
            <a:r>
              <a:rPr kumimoji="1" lang="ja-JP" altLang="en-US" dirty="0">
                <a:solidFill>
                  <a:srgbClr val="FF5050"/>
                </a:solidFill>
                <a:latin typeface="Meiryo UI" panose="020B0604030504040204" pitchFamily="50" charset="-128"/>
                <a:ea typeface="Meiryo UI" panose="020B0604030504040204" pitchFamily="50" charset="-128"/>
              </a:rPr>
              <a:t>、</a:t>
            </a:r>
            <a:r>
              <a:rPr kumimoji="1" lang="en-US" altLang="ja-JP" dirty="0">
                <a:solidFill>
                  <a:srgbClr val="FF5050"/>
                </a:solidFill>
                <a:latin typeface="Meiryo UI" panose="020B0604030504040204" pitchFamily="50" charset="-128"/>
                <a:ea typeface="Meiryo UI" panose="020B0604030504040204" pitchFamily="50" charset="-128"/>
              </a:rPr>
              <a:t>3 </a:t>
            </a:r>
            <a:r>
              <a:rPr kumimoji="1" lang="ja-JP" altLang="en-US" dirty="0">
                <a:solidFill>
                  <a:srgbClr val="FF5050"/>
                </a:solidFill>
                <a:latin typeface="Meiryo UI" panose="020B0604030504040204" pitchFamily="50" charset="-128"/>
                <a:ea typeface="Meiryo UI" panose="020B0604030504040204" pitchFamily="50" charset="-128"/>
              </a:rPr>
              <a:t>くらい。そういった場合にもうちょっと高速に計算できる方法ある？</a:t>
            </a:r>
            <a:endParaRPr kumimoji="1" lang="en-US" altLang="ja-JP" dirty="0">
              <a:solidFill>
                <a:srgbClr val="FF5050"/>
              </a:solidFill>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r>
              <a:rPr lang="ja-JP" altLang="en-US" dirty="0">
                <a:solidFill>
                  <a:srgbClr val="FF5050"/>
                </a:solidFill>
                <a:latin typeface="Meiryo UI" panose="020B0604030504040204" pitchFamily="50" charset="-128"/>
                <a:ea typeface="Meiryo UI" panose="020B0604030504040204" pitchFamily="50" charset="-128"/>
              </a:rPr>
              <a:t>今回の提案手法は、まさに、、、</a:t>
            </a:r>
            <a:endParaRPr lang="en-US" altLang="ja-JP" dirty="0">
              <a:solidFill>
                <a:srgbClr val="FF5050"/>
              </a:solidFill>
              <a:latin typeface="Meiryo UI" panose="020B0604030504040204" pitchFamily="50" charset="-128"/>
              <a:ea typeface="Meiryo UI" panose="020B0604030504040204" pitchFamily="50" charset="-128"/>
            </a:endParaRPr>
          </a:p>
          <a:p>
            <a:pPr marL="742950" lvl="1" indent="-285750">
              <a:buFont typeface="Arial" panose="020B0604020202020204" pitchFamily="34" charset="0"/>
              <a:buChar char="•"/>
            </a:pPr>
            <a:endParaRPr kumimoji="1" lang="en-US" altLang="ja-JP" dirty="0">
              <a:solidFill>
                <a:srgbClr val="FF5050"/>
              </a:solidFill>
              <a:latin typeface="Meiryo UI" panose="020B0604030504040204" pitchFamily="50" charset="-128"/>
              <a:ea typeface="Meiryo UI" panose="020B0604030504040204" pitchFamily="50" charset="-128"/>
            </a:endParaRPr>
          </a:p>
          <a:p>
            <a:pPr marL="285750" indent="-285750">
              <a:buFont typeface="Arial" panose="020B0604020202020204" pitchFamily="34" charset="0"/>
              <a:buChar char="•"/>
            </a:pPr>
            <a:r>
              <a:rPr lang="en-US" altLang="ja-JP" dirty="0">
                <a:solidFill>
                  <a:srgbClr val="FF5050"/>
                </a:solidFill>
                <a:latin typeface="Meiryo UI" panose="020B0604030504040204" pitchFamily="50" charset="-128"/>
                <a:ea typeface="Meiryo UI" panose="020B0604030504040204" pitchFamily="50" charset="-128"/>
              </a:rPr>
              <a:t>P7</a:t>
            </a:r>
            <a:r>
              <a:rPr lang="ja-JP" altLang="en-US" dirty="0">
                <a:solidFill>
                  <a:srgbClr val="FF5050"/>
                </a:solidFill>
                <a:latin typeface="Meiryo UI" panose="020B0604030504040204" pitchFamily="50" charset="-128"/>
                <a:ea typeface="Meiryo UI" panose="020B0604030504040204" pitchFamily="50" charset="-128"/>
              </a:rPr>
              <a:t>あたりで、</a:t>
            </a:r>
            <a:r>
              <a:rPr kumimoji="1" lang="en-US" altLang="ja-JP" dirty="0">
                <a:solidFill>
                  <a:srgbClr val="FF5050"/>
                </a:solidFill>
                <a:latin typeface="Meiryo UI" panose="020B0604030504040204" pitchFamily="50" charset="-128"/>
                <a:ea typeface="Meiryo UI" panose="020B0604030504040204" pitchFamily="50" charset="-128"/>
              </a:rPr>
              <a:t>ON/OFF</a:t>
            </a:r>
            <a:r>
              <a:rPr kumimoji="1" lang="ja-JP" altLang="en-US" dirty="0">
                <a:solidFill>
                  <a:srgbClr val="FF5050"/>
                </a:solidFill>
                <a:latin typeface="Meiryo UI" panose="020B0604030504040204" pitchFamily="50" charset="-128"/>
                <a:ea typeface="Meiryo UI" panose="020B0604030504040204" pitchFamily="50" charset="-128"/>
              </a:rPr>
              <a:t>で制約ある・ないを</a:t>
            </a:r>
            <a:endParaRPr kumimoji="1" lang="en-US" altLang="ja-JP" dirty="0">
              <a:solidFill>
                <a:srgbClr val="FF5050"/>
              </a:solidFill>
              <a:latin typeface="Meiryo UI" panose="020B0604030504040204" pitchFamily="50" charset="-128"/>
              <a:ea typeface="Meiryo UI" panose="020B0604030504040204" pitchFamily="50" charset="-128"/>
            </a:endParaRPr>
          </a:p>
          <a:p>
            <a:endParaRPr lang="en-US" alt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565294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A6D0554C-165E-5E8E-2241-39A564A7AEB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44207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549C645A-F108-C28E-B699-D69FED8BB9E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91484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B5F91AE-573C-87AB-6955-EC9953573EA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426462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7C91927-2851-2880-A00F-CB5EC58B6C9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66362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934060F-1D2A-AB67-FEB1-FC0936B5132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073403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D6C73A85-B05E-1D6D-7062-670B7711CD0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13591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D03FDF2-D81A-FE01-8FB5-F2DB0F22843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012270596"/>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5633</TotalTime>
  <Words>112</Words>
  <Application>Microsoft Office PowerPoint</Application>
  <PresentationFormat>ワイド画面</PresentationFormat>
  <Paragraphs>10</Paragraphs>
  <Slides>29</Slides>
  <Notes>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29</vt:i4>
      </vt:variant>
    </vt:vector>
  </HeadingPairs>
  <TitlesOfParts>
    <vt:vector size="34" baseType="lpstr">
      <vt:lpstr>Meiryo UI</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hirooka hirooka</dc:creator>
  <cp:lastModifiedBy>hirooka hirooka</cp:lastModifiedBy>
  <cp:revision>138</cp:revision>
  <dcterms:created xsi:type="dcterms:W3CDTF">2024-06-02T16:53:27Z</dcterms:created>
  <dcterms:modified xsi:type="dcterms:W3CDTF">2024-06-07T06:45:34Z</dcterms:modified>
</cp:coreProperties>
</file>

<file path=docProps/thumbnail.jpeg>
</file>